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1"/>
  </p:notesMasterIdLst>
  <p:sldIdLst>
    <p:sldId id="256" r:id="rId2"/>
    <p:sldId id="257" r:id="rId3"/>
    <p:sldId id="258" r:id="rId4"/>
    <p:sldId id="308" r:id="rId5"/>
    <p:sldId id="311" r:id="rId6"/>
    <p:sldId id="275" r:id="rId7"/>
    <p:sldId id="312" r:id="rId8"/>
    <p:sldId id="297" r:id="rId9"/>
    <p:sldId id="324" r:id="rId10"/>
    <p:sldId id="307" r:id="rId11"/>
    <p:sldId id="326" r:id="rId12"/>
    <p:sldId id="325" r:id="rId13"/>
    <p:sldId id="314" r:id="rId14"/>
    <p:sldId id="298" r:id="rId15"/>
    <p:sldId id="315" r:id="rId16"/>
    <p:sldId id="299" r:id="rId17"/>
    <p:sldId id="316" r:id="rId18"/>
    <p:sldId id="300" r:id="rId19"/>
    <p:sldId id="317" r:id="rId20"/>
    <p:sldId id="301" r:id="rId21"/>
    <p:sldId id="318" r:id="rId22"/>
    <p:sldId id="302" r:id="rId23"/>
    <p:sldId id="327" r:id="rId24"/>
    <p:sldId id="328" r:id="rId25"/>
    <p:sldId id="309" r:id="rId26"/>
    <p:sldId id="310" r:id="rId27"/>
    <p:sldId id="333" r:id="rId28"/>
    <p:sldId id="259" r:id="rId29"/>
    <p:sldId id="303" r:id="rId30"/>
    <p:sldId id="321" r:id="rId31"/>
    <p:sldId id="331" r:id="rId32"/>
    <p:sldId id="329" r:id="rId33"/>
    <p:sldId id="330" r:id="rId34"/>
    <p:sldId id="320" r:id="rId35"/>
    <p:sldId id="306" r:id="rId36"/>
    <p:sldId id="332" r:id="rId37"/>
    <p:sldId id="305" r:id="rId38"/>
    <p:sldId id="276" r:id="rId39"/>
    <p:sldId id="323" r:id="rId40"/>
  </p:sldIdLst>
  <p:sldSz cx="9144000" cy="5143500" type="screen16x9"/>
  <p:notesSz cx="6858000" cy="9144000"/>
  <p:embeddedFontLst>
    <p:embeddedFont>
      <p:font typeface="Advent Pro SemiBold" panose="020B0604020202020204" charset="0"/>
      <p:regular r:id="rId42"/>
      <p:bold r:id="rId43"/>
    </p:embeddedFont>
    <p:embeddedFont>
      <p:font typeface="Fira Sans Condensed Medium" panose="020B0604020202020204" charset="0"/>
      <p:regular r:id="rId44"/>
      <p:bold r:id="rId45"/>
      <p:italic r:id="rId46"/>
      <p:boldItalic r:id="rId47"/>
    </p:embeddedFont>
    <p:embeddedFont>
      <p:font typeface="Fira Sans Extra Condensed Medium" panose="020B0604020202020204" charset="0"/>
      <p:regular r:id="rId48"/>
      <p:bold r:id="rId49"/>
      <p:italic r:id="rId50"/>
      <p:boldItalic r:id="rId51"/>
    </p:embeddedFont>
    <p:embeddedFont>
      <p:font typeface="Maven Pro" panose="020B0604020202020204" charset="0"/>
      <p:regular r:id="rId52"/>
      <p:bold r:id="rId53"/>
    </p:embeddedFont>
    <p:embeddedFont>
      <p:font typeface="Share Tech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E2336D-1B97-4796-9C53-9DF1D2577FA5}">
  <a:tblStyle styleId="{F1E2336D-1B97-4796-9C53-9DF1D2577F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26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463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776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167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423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55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588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534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453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5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921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621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771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062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26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454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521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861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575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61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415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408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7230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78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356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10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021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642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465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391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340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147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630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072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9" r:id="rId5"/>
    <p:sldLayoutId id="2147483661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5721764" y="4049800"/>
            <a:ext cx="380778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2004 Achal Jaiswal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2044 Samadhan Gaikwad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97745" y="1232761"/>
            <a:ext cx="5910778" cy="1981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 CAR </a:t>
            </a:r>
            <a:r>
              <a:rPr lang="e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ACCESSORIES </a:t>
            </a:r>
            <a:r>
              <a:rPr lang="en" dirty="0"/>
              <a:t>SHOPPING SYSTEM</a:t>
            </a:r>
            <a:endParaRPr dirty="0"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>
            <a:off x="6793445" y="-328844"/>
            <a:ext cx="143320" cy="1981408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56175" y="1131193"/>
            <a:ext cx="104086" cy="2093517"/>
            <a:chOff x="1656175" y="1280046"/>
            <a:chExt cx="104086" cy="2093517"/>
          </a:xfrm>
        </p:grpSpPr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5"/>
          <p:cNvSpPr/>
          <p:nvPr/>
        </p:nvSpPr>
        <p:spPr>
          <a:xfrm>
            <a:off x="8103246" y="2108910"/>
            <a:ext cx="8464" cy="1793863"/>
          </a:xfrm>
          <a:custGeom>
            <a:avLst/>
            <a:gdLst/>
            <a:ahLst/>
            <a:cxnLst/>
            <a:rect l="l" t="t" r="r" b="b"/>
            <a:pathLst>
              <a:path w="323" h="68455" extrusionOk="0">
                <a:moveTo>
                  <a:pt x="166" y="1"/>
                </a:moveTo>
                <a:lnTo>
                  <a:pt x="0" y="68455"/>
                </a:lnTo>
                <a:lnTo>
                  <a:pt x="322" y="68455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13A38A-E242-49BE-ABFD-F1B3065925D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7" y="207493"/>
            <a:ext cx="633944" cy="66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6493E1F-71D0-4843-A833-32D66ABC714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794" y="284576"/>
            <a:ext cx="1313832" cy="514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E01FFC-C773-438E-95F6-D3993FF87305}"/>
              </a:ext>
            </a:extLst>
          </p:cNvPr>
          <p:cNvSpPr txBox="1"/>
          <p:nvPr/>
        </p:nvSpPr>
        <p:spPr>
          <a:xfrm>
            <a:off x="48662" y="3707436"/>
            <a:ext cx="3373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Guided</a:t>
            </a:r>
            <a:r>
              <a:rPr lang="en-US" sz="1600" dirty="0">
                <a:solidFill>
                  <a:schemeClr val="bg1"/>
                </a:solidFill>
                <a:latin typeface="Maven Pro" panose="020B0604020202020204" charset="0"/>
              </a:rPr>
              <a:t> By:-</a:t>
            </a:r>
          </a:p>
          <a:p>
            <a:r>
              <a:rPr lang="en-US" sz="1600" dirty="0">
                <a:solidFill>
                  <a:schemeClr val="bg1"/>
                </a:solidFill>
                <a:latin typeface="Maven Pro" panose="020B0604020202020204" charset="0"/>
              </a:rPr>
              <a:t>           </a:t>
            </a:r>
            <a:r>
              <a:rPr lang="en-US" sz="1800" b="1" dirty="0">
                <a:solidFill>
                  <a:schemeClr val="bg1"/>
                </a:solidFill>
                <a:latin typeface="Maven Pro" panose="020B0604020202020204" charset="0"/>
              </a:rPr>
              <a:t>Mr. Chetan </a:t>
            </a:r>
            <a:r>
              <a:rPr lang="en-US" sz="1800" b="1" dirty="0" err="1">
                <a:solidFill>
                  <a:schemeClr val="bg1"/>
                </a:solidFill>
                <a:latin typeface="Maven Pro" panose="020B0604020202020204" charset="0"/>
              </a:rPr>
              <a:t>Pardeshi</a:t>
            </a:r>
            <a:endParaRPr lang="en-IN" sz="16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23512" y="4058007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57161" y="4156420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014452" y="147570"/>
            <a:ext cx="4918233" cy="3755149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421681" y="1160563"/>
            <a:ext cx="1417077" cy="2652848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6944697" y="1274602"/>
            <a:ext cx="1942041" cy="2477010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8" y="4111401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Maven Pro" panose="020B0604020202020204" charset="0"/>
              </a:rPr>
              <a:t>Registration 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 module.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57AB1-7EF4-4224-93F2-0E184F229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4934" b="2961"/>
          <a:stretch/>
        </p:blipFill>
        <p:spPr>
          <a:xfrm>
            <a:off x="493825" y="1282362"/>
            <a:ext cx="1292667" cy="230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2EA7D-9AC3-4614-881A-80A6C2D39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0" r="18604" b="12428"/>
          <a:stretch/>
        </p:blipFill>
        <p:spPr>
          <a:xfrm>
            <a:off x="7065690" y="1362757"/>
            <a:ext cx="1727267" cy="2162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BC862-3A44-4D18-83A9-50DCAEFCF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285" y="356552"/>
            <a:ext cx="4694703" cy="2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8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-1" y="-56957"/>
            <a:ext cx="463579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</a:t>
            </a:r>
            <a:r>
              <a:rPr lang="en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sz="2400" dirty="0"/>
              <a:t>ASS Edit Details Page for Customer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3F099-AADC-4466-B2C3-77F18AA23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25" y="430720"/>
            <a:ext cx="8772012" cy="46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1816161" y="137803"/>
            <a:ext cx="4933306" cy="3804823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223390" y="1185697"/>
            <a:ext cx="1417077" cy="2652848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6978569" y="1328760"/>
            <a:ext cx="1942041" cy="2477010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Maven Pro" panose="020B0604020202020204" charset="0"/>
              </a:rPr>
              <a:t>Edit customer details 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 module.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B8E0FB-73E5-43CF-BDAD-B89FF17E4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77" b="9460"/>
          <a:stretch/>
        </p:blipFill>
        <p:spPr>
          <a:xfrm>
            <a:off x="7122357" y="1450893"/>
            <a:ext cx="1653795" cy="2137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984BF6-95D4-4F0B-BEE8-6C3F3AA5F1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4" r="15640" b="4542"/>
          <a:stretch/>
        </p:blipFill>
        <p:spPr>
          <a:xfrm>
            <a:off x="302260" y="1321906"/>
            <a:ext cx="1276002" cy="22359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F0C7627-CD29-49AF-90FC-B6E787ABC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228" y="312545"/>
            <a:ext cx="4650411" cy="279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7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21015"/>
            <a:ext cx="44656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dirty="0"/>
              <a:t>ASS Product Catelog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DC436-77D5-4E2C-9C24-7E7120814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3" t="11642" r="4340" b="3670"/>
          <a:stretch/>
        </p:blipFill>
        <p:spPr>
          <a:xfrm>
            <a:off x="251638" y="598815"/>
            <a:ext cx="8640723" cy="43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1993879" y="151540"/>
            <a:ext cx="4874376" cy="3751504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224124" y="1361585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7077855" y="1397328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Shop by Categories </a:t>
            </a:r>
            <a:endParaRPr lang="en-IN" sz="2400" b="0" i="0" dirty="0">
              <a:solidFill>
                <a:schemeClr val="bg1"/>
              </a:solidFill>
              <a:effectLst/>
              <a:latin typeface="Maven Pro" panose="020B060402020202020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922E852-6C5E-4935-B474-E03DBB21F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2" t="11642" r="9854" b="3670"/>
          <a:stretch/>
        </p:blipFill>
        <p:spPr>
          <a:xfrm>
            <a:off x="2092056" y="326819"/>
            <a:ext cx="4668251" cy="28621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57581B-02FC-40FB-9DCF-2BA1EEE8D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2" t="5335" r="16354" b="9938"/>
          <a:stretch/>
        </p:blipFill>
        <p:spPr>
          <a:xfrm>
            <a:off x="7207504" y="1515026"/>
            <a:ext cx="1611954" cy="2137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24959-F86C-4974-8CAF-945D6C5770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8" t="2947" r="4211"/>
          <a:stretch/>
        </p:blipFill>
        <p:spPr>
          <a:xfrm>
            <a:off x="305069" y="1463757"/>
            <a:ext cx="1175313" cy="20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3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21015"/>
            <a:ext cx="353709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dirty="0"/>
              <a:t>ASS Product page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8767E-9EC5-4A4D-B86A-829761B00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" t="8268" r="1706" b="6288"/>
          <a:stretch/>
        </p:blipFill>
        <p:spPr>
          <a:xfrm>
            <a:off x="46074" y="578838"/>
            <a:ext cx="9066028" cy="45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389797" y="1295375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7063379" y="1351251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3423235" y="4029208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Product 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Pa</a:t>
            </a:r>
            <a:r>
              <a:rPr lang="en-IN" sz="2400" dirty="0">
                <a:solidFill>
                  <a:schemeClr val="bg1"/>
                </a:solidFill>
                <a:latin typeface="Maven Pro" panose="020B0604020202020204" charset="0"/>
              </a:rPr>
              <a:t>ge</a:t>
            </a:r>
            <a:endParaRPr lang="en-IN" sz="2400" b="0" i="0" dirty="0">
              <a:solidFill>
                <a:schemeClr val="bg1"/>
              </a:solidFill>
              <a:effectLst/>
              <a:latin typeface="Maven Pro" panose="020B0604020202020204" charset="0"/>
            </a:endParaRPr>
          </a:p>
        </p:txBody>
      </p:sp>
      <p:grpSp>
        <p:nvGrpSpPr>
          <p:cNvPr id="49" name="Google Shape;1330;p46">
            <a:extLst>
              <a:ext uri="{FF2B5EF4-FFF2-40B4-BE49-F238E27FC236}">
                <a16:creationId xmlns:a16="http://schemas.microsoft.com/office/drawing/2014/main" id="{ADD86320-941F-4685-8543-9810ACD7C486}"/>
              </a:ext>
            </a:extLst>
          </p:cNvPr>
          <p:cNvGrpSpPr/>
          <p:nvPr/>
        </p:nvGrpSpPr>
        <p:grpSpPr>
          <a:xfrm>
            <a:off x="2450608" y="176577"/>
            <a:ext cx="4255088" cy="3776510"/>
            <a:chOff x="1153225" y="1597649"/>
            <a:chExt cx="3842140" cy="3019074"/>
          </a:xfrm>
        </p:grpSpPr>
        <p:grpSp>
          <p:nvGrpSpPr>
            <p:cNvPr id="50" name="Google Shape;1331;p46">
              <a:extLst>
                <a:ext uri="{FF2B5EF4-FFF2-40B4-BE49-F238E27FC236}">
                  <a16:creationId xmlns:a16="http://schemas.microsoft.com/office/drawing/2014/main" id="{CF6694A9-4E73-4B22-A26F-53030B700E74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52" name="Google Shape;1332;p46">
                <a:extLst>
                  <a:ext uri="{FF2B5EF4-FFF2-40B4-BE49-F238E27FC236}">
                    <a16:creationId xmlns:a16="http://schemas.microsoft.com/office/drawing/2014/main" id="{FEB1AD40-92D0-44EE-81CC-008322844520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333;p46">
                <a:extLst>
                  <a:ext uri="{FF2B5EF4-FFF2-40B4-BE49-F238E27FC236}">
                    <a16:creationId xmlns:a16="http://schemas.microsoft.com/office/drawing/2014/main" id="{C043364B-4148-4DC2-A398-81D62FF354C2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334;p46">
                <a:extLst>
                  <a:ext uri="{FF2B5EF4-FFF2-40B4-BE49-F238E27FC236}">
                    <a16:creationId xmlns:a16="http://schemas.microsoft.com/office/drawing/2014/main" id="{66FECAD1-DCD2-457A-B306-56CD6E05BB9F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335;p46">
                <a:extLst>
                  <a:ext uri="{FF2B5EF4-FFF2-40B4-BE49-F238E27FC236}">
                    <a16:creationId xmlns:a16="http://schemas.microsoft.com/office/drawing/2014/main" id="{13F78D51-4289-401B-97EA-1D790420478B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336;p46">
                <a:extLst>
                  <a:ext uri="{FF2B5EF4-FFF2-40B4-BE49-F238E27FC236}">
                    <a16:creationId xmlns:a16="http://schemas.microsoft.com/office/drawing/2014/main" id="{404F922F-0AC0-4E3E-8E32-B8D66D82BED2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337;p46">
                <a:extLst>
                  <a:ext uri="{FF2B5EF4-FFF2-40B4-BE49-F238E27FC236}">
                    <a16:creationId xmlns:a16="http://schemas.microsoft.com/office/drawing/2014/main" id="{A6FABF77-E517-4AE9-88D6-DAF1330E4D2D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338;p46">
                <a:extLst>
                  <a:ext uri="{FF2B5EF4-FFF2-40B4-BE49-F238E27FC236}">
                    <a16:creationId xmlns:a16="http://schemas.microsoft.com/office/drawing/2014/main" id="{B78E143D-0AA9-4C69-B2EB-E620DE69483C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1339;p46">
              <a:extLst>
                <a:ext uri="{FF2B5EF4-FFF2-40B4-BE49-F238E27FC236}">
                  <a16:creationId xmlns:a16="http://schemas.microsoft.com/office/drawing/2014/main" id="{BCA69B62-7B30-4EBF-88C7-2A6588604A50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AF65CF73-4031-4F97-A801-E1F7AFAA6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" t="8268" r="1706" b="6288"/>
          <a:stretch/>
        </p:blipFill>
        <p:spPr>
          <a:xfrm>
            <a:off x="2573843" y="352390"/>
            <a:ext cx="4059788" cy="2902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D5FB5-3CBC-4717-BFC4-771BCDFD9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" r="14291" b="6544"/>
          <a:stretch/>
        </p:blipFill>
        <p:spPr>
          <a:xfrm>
            <a:off x="459296" y="1410916"/>
            <a:ext cx="1201355" cy="2051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49621-FB84-411A-9246-21D249D728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5" t="2424" r="13403" b="10328"/>
          <a:stretch/>
        </p:blipFill>
        <p:spPr>
          <a:xfrm>
            <a:off x="7176678" y="1486583"/>
            <a:ext cx="1618729" cy="20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38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21015"/>
            <a:ext cx="713090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</a:t>
            </a:r>
            <a:r>
              <a:rPr lang="en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sz="2400" dirty="0"/>
              <a:t>ASS Product Details Page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7792B-2BC1-4626-B3BD-7274E18D5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" t="8406" r="2016" b="6563"/>
          <a:stretch/>
        </p:blipFill>
        <p:spPr>
          <a:xfrm>
            <a:off x="124046" y="496186"/>
            <a:ext cx="8895908" cy="45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96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289685" y="196250"/>
            <a:ext cx="4171338" cy="3385441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407482" y="1361585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6983217" y="1352718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Product details</a:t>
            </a:r>
            <a:endParaRPr lang="en-IN" sz="2400" b="0" i="0" dirty="0">
              <a:solidFill>
                <a:schemeClr val="bg1"/>
              </a:solidFill>
              <a:effectLst/>
              <a:latin typeface="Maven Pro" panose="020B060402020202020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5C44017-F647-4387-B1CB-ADF0AD47F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" t="8406" r="2016" b="6563"/>
          <a:stretch/>
        </p:blipFill>
        <p:spPr>
          <a:xfrm>
            <a:off x="2364721" y="319100"/>
            <a:ext cx="3967790" cy="25296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D8F06-A716-40FE-936F-32F316A57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2" r="15422" b="12883"/>
          <a:stretch/>
        </p:blipFill>
        <p:spPr>
          <a:xfrm>
            <a:off x="7105503" y="1472051"/>
            <a:ext cx="1562057" cy="2067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30D4F-CB85-49EA-BA74-3A7E6B911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54" y="1479869"/>
            <a:ext cx="1235381" cy="20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28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21015"/>
            <a:ext cx="564234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dirty="0"/>
              <a:t>ASS Shopping Cart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110B1-E5FA-497C-906B-F540AEFC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8649" r="2174" b="5774"/>
          <a:stretch/>
        </p:blipFill>
        <p:spPr>
          <a:xfrm>
            <a:off x="226828" y="480680"/>
            <a:ext cx="8825024" cy="45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7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for Customers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for Shop Owner(</a:t>
            </a:r>
            <a:r>
              <a:rPr lang="en-US" sz="2000" u="sng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</a:t>
            </a: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597567" y="246020"/>
            <a:ext cx="3827242" cy="2980415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716234" y="1016556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6839986" y="1263886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Maven Pro" panose="020B0604020202020204" charset="0"/>
              </a:rPr>
              <a:t> Shopping Cart </a:t>
            </a:r>
            <a:endParaRPr lang="en-IN" sz="2400" b="0" i="0" dirty="0">
              <a:solidFill>
                <a:schemeClr val="bg1"/>
              </a:solidFill>
              <a:effectLst/>
              <a:latin typeface="Maven Pro" panose="020B060402020202020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1EB817-B6E0-4CE8-9A15-FAD43E811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8649" r="2174" b="5774"/>
          <a:stretch/>
        </p:blipFill>
        <p:spPr>
          <a:xfrm>
            <a:off x="2691057" y="337065"/>
            <a:ext cx="3668240" cy="2279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A19BE-2EC3-4E0F-B0C8-929A200FF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668" y="1363261"/>
            <a:ext cx="1676912" cy="2132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AD602-A552-4749-A664-F12F010DD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52" y="1127733"/>
            <a:ext cx="1187988" cy="21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21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2101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dirty="0"/>
              <a:t>ASS Checkout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A58FE-A8FB-44D0-92A0-1467E8589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02" y="470540"/>
            <a:ext cx="8598196" cy="46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15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319507" y="136699"/>
            <a:ext cx="4150185" cy="3464113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408836" y="1180726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7003725" y="1256559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Payment module.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2DA4A05-4671-4222-B69F-8623B3D47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2" y="1299340"/>
            <a:ext cx="1178687" cy="2048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B5D27-FD5E-464E-8FBA-EC78AE8E5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495" y="1375892"/>
            <a:ext cx="1680735" cy="2109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B07C0-CDA8-4FB6-AA81-3C9038D97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637" y="315848"/>
            <a:ext cx="3975832" cy="25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9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-1" y="21015"/>
            <a:ext cx="735773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</a:t>
            </a:r>
            <a:r>
              <a:rPr lang="en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sz="2000" dirty="0"/>
              <a:t>ASS Order History page for Customer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57488-FB72-4663-8917-8642550BF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" t="7304" r="2248" b="8355"/>
          <a:stretch/>
        </p:blipFill>
        <p:spPr>
          <a:xfrm>
            <a:off x="33183" y="598815"/>
            <a:ext cx="9077634" cy="44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6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319507" y="136699"/>
            <a:ext cx="4150185" cy="3464113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408836" y="1180726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7003725" y="1256559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072517" y="4008871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Maven Pro" panose="020B0604020202020204" charset="0"/>
              </a:rPr>
              <a:t>Orders</a:t>
            </a:r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latin typeface="Maven Pro" panose="020B0604020202020204" charset="0"/>
              </a:rPr>
              <a:t>History </a:t>
            </a:r>
            <a:endParaRPr lang="en-IN" sz="2400" b="0" i="0" dirty="0">
              <a:solidFill>
                <a:schemeClr val="bg1"/>
              </a:solidFill>
              <a:effectLst/>
              <a:latin typeface="Maven Pro" panose="020B060402020202020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599C4D3-6E34-4694-BA7B-1710D6A06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" t="7304" r="2248" b="8355"/>
          <a:stretch/>
        </p:blipFill>
        <p:spPr>
          <a:xfrm>
            <a:off x="2368633" y="263112"/>
            <a:ext cx="4073327" cy="2501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ED5047-3690-46F4-BC92-D3D89BF021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09" b="19191"/>
          <a:stretch/>
        </p:blipFill>
        <p:spPr>
          <a:xfrm>
            <a:off x="7119952" y="1350581"/>
            <a:ext cx="1615211" cy="2081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5EC15-309E-473B-8AAA-50EB59DDC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18" b="4418"/>
          <a:stretch/>
        </p:blipFill>
        <p:spPr>
          <a:xfrm>
            <a:off x="499935" y="1303083"/>
            <a:ext cx="1145017" cy="20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7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5704" y="323778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Managing users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75123" y="3829680"/>
            <a:ext cx="1868102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Shop Owner </a:t>
            </a:r>
            <a:r>
              <a:rPr lang="en-US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may manage users</a:t>
            </a:r>
            <a:endParaRPr lang="en-US" dirty="0">
              <a:solidFill>
                <a:schemeClr val="bg1"/>
              </a:solidFill>
              <a:latin typeface="Maven Pr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27" y="3223687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Profile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199750" y="3193837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299" y="3829680"/>
            <a:ext cx="1810523" cy="813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 Admin Login module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Profile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580204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for SHOP OWNER(</a:t>
            </a:r>
            <a:r>
              <a:rPr lang="e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ADMIN</a:t>
            </a:r>
            <a:r>
              <a:rPr lang="en" dirty="0"/>
              <a:t>)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5312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5704" y="323778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Managing Orders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Shop owner may manage orders.</a:t>
            </a:r>
            <a:endParaRPr lang="en-US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27" y="3223687"/>
            <a:ext cx="2150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Managing Products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979651" y="3193837"/>
            <a:ext cx="250626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Managing Categories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199751" y="3829680"/>
            <a:ext cx="1834072" cy="813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Shop Owner </a:t>
            </a:r>
            <a:r>
              <a:rPr lang="en-US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may manage their products categories</a:t>
            </a:r>
            <a:endParaRPr lang="en-US" dirty="0">
              <a:solidFill>
                <a:schemeClr val="bg1"/>
              </a:solidFill>
              <a:latin typeface="Maven Pr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83407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Shop owner may manage products.</a:t>
            </a:r>
            <a:endParaRPr lang="en-US" dirty="0">
              <a:solidFill>
                <a:schemeClr val="bg1"/>
              </a:solidFill>
              <a:latin typeface="Maven Pr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57305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FEATURES for </a:t>
            </a:r>
            <a:r>
              <a:rPr lang="en" dirty="0"/>
              <a:t>SHOP OWNER(</a:t>
            </a:r>
            <a:r>
              <a:rPr lang="e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ADMIN</a:t>
            </a:r>
            <a:r>
              <a:rPr lang="en" dirty="0"/>
              <a:t>)</a:t>
            </a:r>
            <a:r>
              <a:rPr lang="en-IN" dirty="0"/>
              <a:t> </a:t>
            </a: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347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-56957"/>
            <a:ext cx="499730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</a:t>
            </a:r>
            <a:r>
              <a:rPr lang="en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sz="2400" dirty="0"/>
              <a:t>ASS Login Page for Admin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932D5-B221-409E-BBF4-371480838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" t="4215" r="1259" b="6971"/>
          <a:stretch/>
        </p:blipFill>
        <p:spPr>
          <a:xfrm>
            <a:off x="219617" y="435203"/>
            <a:ext cx="8754261" cy="459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6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21015"/>
            <a:ext cx="419631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dirty="0"/>
              <a:t>ASS Admin Home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8AB95-9DC5-465A-87DD-215860F80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3" t="4341" r="8287" b="7312"/>
          <a:stretch/>
        </p:blipFill>
        <p:spPr>
          <a:xfrm>
            <a:off x="404037" y="449959"/>
            <a:ext cx="8187070" cy="466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2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091032" y="172149"/>
            <a:ext cx="4205718" cy="3537803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498847" y="986682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6564006" y="889404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Admin Home module.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86565A0-EA1C-4BA8-9D34-B179FC372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3" t="4341" r="8287" b="7312"/>
          <a:stretch/>
        </p:blipFill>
        <p:spPr>
          <a:xfrm>
            <a:off x="2191789" y="258294"/>
            <a:ext cx="4054779" cy="2716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E6E300-0E00-4D3E-97ED-229FCF81D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31" b="1682"/>
          <a:stretch/>
        </p:blipFill>
        <p:spPr>
          <a:xfrm>
            <a:off x="6698914" y="996597"/>
            <a:ext cx="1544506" cy="2134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86AF1-DA95-4988-8FAB-0BED551FA3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65" t="-18072" r="24487" b="38947"/>
          <a:stretch/>
        </p:blipFill>
        <p:spPr>
          <a:xfrm>
            <a:off x="556582" y="469148"/>
            <a:ext cx="1228295" cy="27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7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5704" y="323778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 Details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Customers </a:t>
            </a:r>
            <a:r>
              <a:rPr lang="en-US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may Edit their details</a:t>
            </a:r>
            <a:endParaRPr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27" y="3223687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199750" y="3193837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Register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299" y="3829680"/>
            <a:ext cx="1810523" cy="813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Visitors  Registration module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Exciting Customers Login module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513393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for CUSTOMER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21015"/>
            <a:ext cx="559272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</a:t>
            </a:r>
            <a:r>
              <a:rPr lang="en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sz="2000" dirty="0"/>
              <a:t>ASS Manage Users by Admin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E4F5B-76F2-44EB-8013-5A8B4847B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" t="7716" r="2326" b="17451"/>
          <a:stretch/>
        </p:blipFill>
        <p:spPr>
          <a:xfrm>
            <a:off x="326371" y="525523"/>
            <a:ext cx="8491258" cy="45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7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091976" y="121910"/>
            <a:ext cx="4484569" cy="3634315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513792" y="1273769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6969851" y="1101592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Maven Pro" panose="020B0604020202020204" charset="0"/>
              </a:rPr>
              <a:t> Managing Users 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module.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6CF764B-ED99-4B1D-8D9E-C67972753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" t="7716" r="2326" b="17451"/>
          <a:stretch/>
        </p:blipFill>
        <p:spPr>
          <a:xfrm>
            <a:off x="2211686" y="297093"/>
            <a:ext cx="4328170" cy="2696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9FD39-F976-4CC7-B33A-C8ABC2E47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51" b="3728"/>
          <a:stretch/>
        </p:blipFill>
        <p:spPr>
          <a:xfrm>
            <a:off x="609780" y="1374203"/>
            <a:ext cx="1140674" cy="2076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91EB2-EACC-43A8-9EC5-6C1DA0824D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05" b="12079"/>
          <a:stretch/>
        </p:blipFill>
        <p:spPr>
          <a:xfrm>
            <a:off x="7086969" y="1228743"/>
            <a:ext cx="1583460" cy="20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1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-71134"/>
            <a:ext cx="604638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</a:t>
            </a:r>
            <a:r>
              <a:rPr lang="en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sz="2400" dirty="0"/>
              <a:t>ASS Manage Categories by Admin 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55185-977B-444C-8595-168D4A27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6" t="7994" r="3721" b="5186"/>
          <a:stretch/>
        </p:blipFill>
        <p:spPr>
          <a:xfrm>
            <a:off x="150628" y="386953"/>
            <a:ext cx="8842744" cy="47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60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091032" y="172149"/>
            <a:ext cx="4205718" cy="3537803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498847" y="986682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6564006" y="889404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Manage Categories</a:t>
            </a:r>
            <a:endParaRPr lang="en-IN" sz="2400" b="0" i="0" dirty="0">
              <a:solidFill>
                <a:schemeClr val="bg1"/>
              </a:solidFill>
              <a:effectLst/>
              <a:latin typeface="Maven Pro" panose="020B060402020202020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35B4211-33EE-43DF-97C1-AF9F8DA3C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6" t="7994" r="3721" b="5186"/>
          <a:stretch/>
        </p:blipFill>
        <p:spPr>
          <a:xfrm>
            <a:off x="2218859" y="293387"/>
            <a:ext cx="4025997" cy="2657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71E518-4BFB-47BD-BD4D-C2890C1C3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6" r="18842" b="4627"/>
          <a:stretch/>
        </p:blipFill>
        <p:spPr>
          <a:xfrm>
            <a:off x="539601" y="1104728"/>
            <a:ext cx="1252147" cy="2058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B5625D-D7DC-4E48-BD7C-B388173E20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1" r="13202" b="13728"/>
          <a:stretch/>
        </p:blipFill>
        <p:spPr>
          <a:xfrm>
            <a:off x="6670562" y="1001598"/>
            <a:ext cx="1633874" cy="20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87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21015"/>
            <a:ext cx="628738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</a:t>
            </a:r>
            <a:r>
              <a:rPr lang="en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sz="2400" dirty="0"/>
              <a:t>ASS Manage Products by Admin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5262-B898-43C1-8C10-620AD494E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" t="8269" r="930" b="14970"/>
          <a:stretch/>
        </p:blipFill>
        <p:spPr>
          <a:xfrm>
            <a:off x="85060" y="662610"/>
            <a:ext cx="8973880" cy="43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15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065012" y="136698"/>
            <a:ext cx="4633901" cy="3756021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297996" y="1390372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7152166" y="1207530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Maven Pro" panose="020B0604020202020204" charset="0"/>
              </a:rPr>
              <a:t> Managing Products 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module.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C69E21B-996F-4F6F-98F4-C344C95A4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" t="8269" r="930" b="14970"/>
          <a:stretch/>
        </p:blipFill>
        <p:spPr>
          <a:xfrm>
            <a:off x="2130564" y="221114"/>
            <a:ext cx="4558522" cy="2859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015E04-EC8A-495C-AF5F-B1B21A8169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80" b="10705"/>
          <a:stretch/>
        </p:blipFill>
        <p:spPr>
          <a:xfrm>
            <a:off x="7272650" y="1326863"/>
            <a:ext cx="1610811" cy="209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EE310-612C-4686-BA30-75249F4880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58" r="13945" b="6643"/>
          <a:stretch/>
        </p:blipFill>
        <p:spPr>
          <a:xfrm>
            <a:off x="376989" y="1514561"/>
            <a:ext cx="1186803" cy="20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1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21015"/>
            <a:ext cx="559272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</a:t>
            </a:r>
            <a:r>
              <a:rPr lang="en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sz="2000" dirty="0"/>
              <a:t>ASS Manage Orders by Admin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819F1-A3DA-49EA-AFEC-51BBA96E3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9" t="7855" r="8991" b="6839"/>
          <a:stretch/>
        </p:blipFill>
        <p:spPr>
          <a:xfrm>
            <a:off x="411126" y="476088"/>
            <a:ext cx="8435162" cy="45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66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122977" y="141754"/>
            <a:ext cx="4620031" cy="3717851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585548" y="1199753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6935683" y="1199858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Maven Pro" panose="020B0604020202020204" charset="0"/>
              </a:rPr>
              <a:t> Managing Orders 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module.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518293A-7FE9-46AD-84ED-BBAA1DB63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9" t="7855" r="8991" b="6839"/>
          <a:stretch/>
        </p:blipFill>
        <p:spPr>
          <a:xfrm>
            <a:off x="2218859" y="210663"/>
            <a:ext cx="4479617" cy="2834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B527F-07CB-4311-8858-673DC4F2B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4" r="19438" b="21877"/>
          <a:stretch/>
        </p:blipFill>
        <p:spPr>
          <a:xfrm>
            <a:off x="7035567" y="1318739"/>
            <a:ext cx="1614554" cy="2049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7F181-424A-4B2D-8326-903E316BD3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4" r="8467" b="2249"/>
          <a:stretch/>
        </p:blipFill>
        <p:spPr>
          <a:xfrm>
            <a:off x="679694" y="1327010"/>
            <a:ext cx="1140835" cy="20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69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14CFF8AA-8934-4836-BB46-757CDCFD1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417" y="1421100"/>
            <a:ext cx="6324838" cy="751368"/>
          </a:xfr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</a:rPr>
              <a:t>    Do You Have any Questions </a:t>
            </a:r>
            <a:endParaRPr lang="en-IN" sz="3600" dirty="0">
              <a:solidFill>
                <a:schemeClr val="accent3"/>
              </a:solidFill>
            </a:endParaRPr>
          </a:p>
        </p:txBody>
      </p:sp>
      <p:grpSp>
        <p:nvGrpSpPr>
          <p:cNvPr id="105" name="Google Shape;1698;p52">
            <a:extLst>
              <a:ext uri="{FF2B5EF4-FFF2-40B4-BE49-F238E27FC236}">
                <a16:creationId xmlns:a16="http://schemas.microsoft.com/office/drawing/2014/main" id="{E177D5C9-4E9B-461A-8186-13E1A59FC6F8}"/>
              </a:ext>
            </a:extLst>
          </p:cNvPr>
          <p:cNvGrpSpPr/>
          <p:nvPr/>
        </p:nvGrpSpPr>
        <p:grpSpPr>
          <a:xfrm>
            <a:off x="1162493" y="1351326"/>
            <a:ext cx="6698511" cy="890916"/>
            <a:chOff x="4404545" y="3301592"/>
            <a:chExt cx="782403" cy="129272"/>
          </a:xfrm>
        </p:grpSpPr>
        <p:sp>
          <p:nvSpPr>
            <p:cNvPr id="106" name="Google Shape;1699;p52">
              <a:extLst>
                <a:ext uri="{FF2B5EF4-FFF2-40B4-BE49-F238E27FC236}">
                  <a16:creationId xmlns:a16="http://schemas.microsoft.com/office/drawing/2014/main" id="{E5E7CC37-7697-437F-A88D-594DD975F135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00;p52">
              <a:extLst>
                <a:ext uri="{FF2B5EF4-FFF2-40B4-BE49-F238E27FC236}">
                  <a16:creationId xmlns:a16="http://schemas.microsoft.com/office/drawing/2014/main" id="{93C95AE2-1000-46B1-B1F8-6DE79419AD69}"/>
                </a:ext>
              </a:extLst>
            </p:cNvPr>
            <p:cNvSpPr/>
            <p:nvPr/>
          </p:nvSpPr>
          <p:spPr>
            <a:xfrm>
              <a:off x="4420869" y="3318308"/>
              <a:ext cx="92621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C319C52-FCF1-44B6-A98B-BEFEEF61B42B}"/>
              </a:ext>
            </a:extLst>
          </p:cNvPr>
          <p:cNvSpPr txBox="1"/>
          <p:nvPr/>
        </p:nvSpPr>
        <p:spPr>
          <a:xfrm>
            <a:off x="1538177" y="1504396"/>
            <a:ext cx="61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Maven Pro" panose="020B0604020202020204" charset="0"/>
              </a:rPr>
              <a:t>?</a:t>
            </a:r>
            <a:endParaRPr lang="en-IN" sz="3200" b="1" dirty="0">
              <a:solidFill>
                <a:schemeClr val="tx1">
                  <a:lumMod val="60000"/>
                  <a:lumOff val="40000"/>
                </a:schemeClr>
              </a:solidFill>
              <a:latin typeface="Maven Pro" panose="020B06040202020202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1772093" y="1892595"/>
            <a:ext cx="6081823" cy="10986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</a:t>
            </a:r>
            <a:r>
              <a:rPr lang="en" sz="7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Y</a:t>
            </a:r>
            <a:r>
              <a:rPr lang="en" sz="7200" dirty="0"/>
              <a:t>OU…!!!</a:t>
            </a:r>
            <a:endParaRPr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DF00A4-1529-4AC9-9609-FC3165AD5711}"/>
              </a:ext>
            </a:extLst>
          </p:cNvPr>
          <p:cNvSpPr txBox="1"/>
          <p:nvPr/>
        </p:nvSpPr>
        <p:spPr>
          <a:xfrm>
            <a:off x="6627628" y="4743390"/>
            <a:ext cx="3168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~ Achal 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Maven Pro" panose="020B0604020202020204" charset="0"/>
              </a:rPr>
              <a:t>&amp;</a:t>
            </a:r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aven Pro" panose="020B0604020202020204" charset="0"/>
              </a:rPr>
              <a:t>Samadhan</a:t>
            </a:r>
            <a:endParaRPr lang="en-IN" sz="20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3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5704" y="323778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Payment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Different payment options at the time of checkout</a:t>
            </a:r>
            <a:endParaRPr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27" y="3223687"/>
            <a:ext cx="167585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Shopping Cart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199750" y="3193837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Listings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199751" y="3829680"/>
            <a:ext cx="1834072" cy="813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Customer may check various 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product </a:t>
            </a:r>
            <a:r>
              <a:rPr lang="en-US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category list with products </a:t>
            </a:r>
            <a:endParaRPr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75"/>
            <a:ext cx="183407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Custome</a:t>
            </a:r>
            <a:r>
              <a:rPr lang="en-US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r may select and add products to shopping cart</a:t>
            </a:r>
            <a:endParaRPr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FEATURES for CUSTOMER</a:t>
            </a: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813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106325"/>
            <a:ext cx="2154865" cy="354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</a:t>
            </a:r>
            <a:r>
              <a:rPr lang="en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sz="2000" dirty="0"/>
              <a:t>ASS HomePage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F38BC-E618-41F6-B5FC-FE2B3C65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95" y="443909"/>
            <a:ext cx="8165805" cy="45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2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285642" y="136699"/>
            <a:ext cx="4431800" cy="3637744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472021" y="1214219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7081903" y="1333088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Home</a:t>
            </a:r>
            <a:r>
              <a:rPr lang="en-IN" sz="2400" dirty="0">
                <a:solidFill>
                  <a:schemeClr val="bg1"/>
                </a:solidFill>
                <a:latin typeface="Maven Pro" panose="020B0604020202020204" charset="0"/>
              </a:rPr>
              <a:t> Page of ECASS</a:t>
            </a:r>
            <a:endParaRPr lang="en-IN" sz="2400" b="0" i="0" dirty="0">
              <a:solidFill>
                <a:schemeClr val="bg1"/>
              </a:solidFill>
              <a:effectLst/>
              <a:latin typeface="Maven Pro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50E4F-571E-4BAA-B271-DE9A5065A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7" b="4563"/>
          <a:stretch/>
        </p:blipFill>
        <p:spPr>
          <a:xfrm>
            <a:off x="2397798" y="265498"/>
            <a:ext cx="4260782" cy="278506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731B62B-498D-48CB-BC25-8EB0FE1F02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2351A-17DC-4CF3-B915-78F839A4E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07" y="1417011"/>
            <a:ext cx="1595339" cy="2134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B92E96-902D-4241-BD51-C6B7BBDA8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62" y="1313304"/>
            <a:ext cx="1201355" cy="21334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-56957"/>
            <a:ext cx="346621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</a:t>
            </a:r>
            <a:r>
              <a:rPr lang="en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sz="2400" dirty="0"/>
              <a:t>ASS Login Page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C2D1F-31C1-498A-9F29-9ED701BF0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" t="4215" r="1259" b="6971"/>
          <a:stretch/>
        </p:blipFill>
        <p:spPr>
          <a:xfrm>
            <a:off x="240943" y="442871"/>
            <a:ext cx="8541549" cy="46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7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918620" y="3936159"/>
            <a:ext cx="7524000" cy="57780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000964" y="4042003"/>
            <a:ext cx="7256700" cy="39540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53236" y="4525520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30;p46">
            <a:extLst>
              <a:ext uri="{FF2B5EF4-FFF2-40B4-BE49-F238E27FC236}">
                <a16:creationId xmlns:a16="http://schemas.microsoft.com/office/drawing/2014/main" id="{3C93A352-FDD0-422C-96A1-B9815897630A}"/>
              </a:ext>
            </a:extLst>
          </p:cNvPr>
          <p:cNvGrpSpPr/>
          <p:nvPr/>
        </p:nvGrpSpPr>
        <p:grpSpPr>
          <a:xfrm>
            <a:off x="2101463" y="97651"/>
            <a:ext cx="4671211" cy="3728235"/>
            <a:chOff x="1153225" y="1597649"/>
            <a:chExt cx="3842140" cy="3019074"/>
          </a:xfrm>
        </p:grpSpPr>
        <p:grpSp>
          <p:nvGrpSpPr>
            <p:cNvPr id="13" name="Google Shape;1331;p46">
              <a:extLst>
                <a:ext uri="{FF2B5EF4-FFF2-40B4-BE49-F238E27FC236}">
                  <a16:creationId xmlns:a16="http://schemas.microsoft.com/office/drawing/2014/main" id="{761973EC-D9C7-462E-A2E1-F804BBCFA38A}"/>
                </a:ext>
              </a:extLst>
            </p:cNvPr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5" name="Google Shape;1332;p46">
                <a:extLst>
                  <a:ext uri="{FF2B5EF4-FFF2-40B4-BE49-F238E27FC236}">
                    <a16:creationId xmlns:a16="http://schemas.microsoft.com/office/drawing/2014/main" id="{45A2B154-989B-4C71-895D-197A92C9D73B}"/>
                  </a:ext>
                </a:extLst>
              </p:cNvPr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33;p46">
                <a:extLst>
                  <a:ext uri="{FF2B5EF4-FFF2-40B4-BE49-F238E27FC236}">
                    <a16:creationId xmlns:a16="http://schemas.microsoft.com/office/drawing/2014/main" id="{605338F7-1FE6-4EBD-8666-F77D346F5980}"/>
                  </a:ext>
                </a:extLst>
              </p:cNvPr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34;p46">
                <a:extLst>
                  <a:ext uri="{FF2B5EF4-FFF2-40B4-BE49-F238E27FC236}">
                    <a16:creationId xmlns:a16="http://schemas.microsoft.com/office/drawing/2014/main" id="{23CD1746-145B-4015-8F78-2C3965F6BC06}"/>
                  </a:ext>
                </a:extLst>
              </p:cNvPr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35;p46">
                <a:extLst>
                  <a:ext uri="{FF2B5EF4-FFF2-40B4-BE49-F238E27FC236}">
                    <a16:creationId xmlns:a16="http://schemas.microsoft.com/office/drawing/2014/main" id="{6C3D8F03-06F6-4A0A-9F6E-DE2713D21A6A}"/>
                  </a:ext>
                </a:extLst>
              </p:cNvPr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36;p46">
                <a:extLst>
                  <a:ext uri="{FF2B5EF4-FFF2-40B4-BE49-F238E27FC236}">
                    <a16:creationId xmlns:a16="http://schemas.microsoft.com/office/drawing/2014/main" id="{0022FF06-860A-470D-AA25-BB167AC5CDDD}"/>
                  </a:ext>
                </a:extLst>
              </p:cNvPr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37;p46">
                <a:extLst>
                  <a:ext uri="{FF2B5EF4-FFF2-40B4-BE49-F238E27FC236}">
                    <a16:creationId xmlns:a16="http://schemas.microsoft.com/office/drawing/2014/main" id="{0529D9BF-9338-4C88-8BF7-2B7374E77808}"/>
                  </a:ext>
                </a:extLst>
              </p:cNvPr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38;p46">
                <a:extLst>
                  <a:ext uri="{FF2B5EF4-FFF2-40B4-BE49-F238E27FC236}">
                    <a16:creationId xmlns:a16="http://schemas.microsoft.com/office/drawing/2014/main" id="{8D7E870F-9E9C-4717-82C2-75AA90F8B8CB}"/>
                  </a:ext>
                </a:extLst>
              </p:cNvPr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339;p46">
              <a:extLst>
                <a:ext uri="{FF2B5EF4-FFF2-40B4-BE49-F238E27FC236}">
                  <a16:creationId xmlns:a16="http://schemas.microsoft.com/office/drawing/2014/main" id="{C5CB517E-DFFD-4D64-B003-8BE75C9DF029}"/>
                </a:ext>
              </a:extLst>
            </p:cNvPr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48;p46">
            <a:extLst>
              <a:ext uri="{FF2B5EF4-FFF2-40B4-BE49-F238E27FC236}">
                <a16:creationId xmlns:a16="http://schemas.microsoft.com/office/drawing/2014/main" id="{B4404631-5744-495A-989D-0001C053A53E}"/>
              </a:ext>
            </a:extLst>
          </p:cNvPr>
          <p:cNvGrpSpPr/>
          <p:nvPr/>
        </p:nvGrpSpPr>
        <p:grpSpPr>
          <a:xfrm>
            <a:off x="487688" y="1329829"/>
            <a:ext cx="1323876" cy="2420329"/>
            <a:chOff x="6417224" y="2247097"/>
            <a:chExt cx="951950" cy="1740368"/>
          </a:xfrm>
        </p:grpSpPr>
        <p:sp>
          <p:nvSpPr>
            <p:cNvPr id="23" name="Google Shape;1349;p46">
              <a:extLst>
                <a:ext uri="{FF2B5EF4-FFF2-40B4-BE49-F238E27FC236}">
                  <a16:creationId xmlns:a16="http://schemas.microsoft.com/office/drawing/2014/main" id="{040CCDEA-40EE-4DE4-820E-BD01F893575C}"/>
                </a:ext>
              </a:extLst>
            </p:cNvPr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0;p46">
              <a:extLst>
                <a:ext uri="{FF2B5EF4-FFF2-40B4-BE49-F238E27FC236}">
                  <a16:creationId xmlns:a16="http://schemas.microsoft.com/office/drawing/2014/main" id="{9B8BFFBB-3D77-400E-ACAB-F8AB8F32ACA0}"/>
                </a:ext>
              </a:extLst>
            </p:cNvPr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1;p46">
              <a:extLst>
                <a:ext uri="{FF2B5EF4-FFF2-40B4-BE49-F238E27FC236}">
                  <a16:creationId xmlns:a16="http://schemas.microsoft.com/office/drawing/2014/main" id="{AA00846A-32BA-49C5-BFBB-EDAC2ABA9567}"/>
                </a:ext>
              </a:extLst>
            </p:cNvPr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2;p46">
              <a:extLst>
                <a:ext uri="{FF2B5EF4-FFF2-40B4-BE49-F238E27FC236}">
                  <a16:creationId xmlns:a16="http://schemas.microsoft.com/office/drawing/2014/main" id="{9D26A276-1FDD-4BB9-9FD8-95E7F249E5DC}"/>
                </a:ext>
              </a:extLst>
            </p:cNvPr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3;p46">
              <a:extLst>
                <a:ext uri="{FF2B5EF4-FFF2-40B4-BE49-F238E27FC236}">
                  <a16:creationId xmlns:a16="http://schemas.microsoft.com/office/drawing/2014/main" id="{A475C9E7-8A12-44FE-B284-1CBDC33701B5}"/>
                </a:ext>
              </a:extLst>
            </p:cNvPr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4;p46">
              <a:extLst>
                <a:ext uri="{FF2B5EF4-FFF2-40B4-BE49-F238E27FC236}">
                  <a16:creationId xmlns:a16="http://schemas.microsoft.com/office/drawing/2014/main" id="{C34CFB65-DBF3-4FBB-AC48-96CD0B4F2AD5}"/>
                </a:ext>
              </a:extLst>
            </p:cNvPr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5;p46">
              <a:extLst>
                <a:ext uri="{FF2B5EF4-FFF2-40B4-BE49-F238E27FC236}">
                  <a16:creationId xmlns:a16="http://schemas.microsoft.com/office/drawing/2014/main" id="{795E92DB-D1F7-4836-8B26-A2485B9CE67C}"/>
                </a:ext>
              </a:extLst>
            </p:cNvPr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41;p46">
            <a:extLst>
              <a:ext uri="{FF2B5EF4-FFF2-40B4-BE49-F238E27FC236}">
                <a16:creationId xmlns:a16="http://schemas.microsoft.com/office/drawing/2014/main" id="{5B50976E-C2D3-4F58-8CCD-8E2C27501716}"/>
              </a:ext>
            </a:extLst>
          </p:cNvPr>
          <p:cNvGrpSpPr/>
          <p:nvPr/>
        </p:nvGrpSpPr>
        <p:grpSpPr>
          <a:xfrm>
            <a:off x="7049212" y="1405662"/>
            <a:ext cx="1822104" cy="2420224"/>
            <a:chOff x="3580725" y="2020075"/>
            <a:chExt cx="1344925" cy="1786275"/>
          </a:xfrm>
        </p:grpSpPr>
        <p:sp>
          <p:nvSpPr>
            <p:cNvPr id="31" name="Google Shape;1342;p46">
              <a:extLst>
                <a:ext uri="{FF2B5EF4-FFF2-40B4-BE49-F238E27FC236}">
                  <a16:creationId xmlns:a16="http://schemas.microsoft.com/office/drawing/2014/main" id="{4A6142C0-7111-4681-9C7A-5716E2A1EB24}"/>
                </a:ext>
              </a:extLst>
            </p:cNvPr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3;p46">
              <a:extLst>
                <a:ext uri="{FF2B5EF4-FFF2-40B4-BE49-F238E27FC236}">
                  <a16:creationId xmlns:a16="http://schemas.microsoft.com/office/drawing/2014/main" id="{2A8FB08C-3589-4FBC-A6C5-1E7E26DF65E3}"/>
                </a:ext>
              </a:extLst>
            </p:cNvPr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4;p46">
              <a:extLst>
                <a:ext uri="{FF2B5EF4-FFF2-40B4-BE49-F238E27FC236}">
                  <a16:creationId xmlns:a16="http://schemas.microsoft.com/office/drawing/2014/main" id="{CC030CBC-05BD-4B53-A4B7-B589F7B58EDF}"/>
                </a:ext>
              </a:extLst>
            </p:cNvPr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5;p46">
              <a:extLst>
                <a:ext uri="{FF2B5EF4-FFF2-40B4-BE49-F238E27FC236}">
                  <a16:creationId xmlns:a16="http://schemas.microsoft.com/office/drawing/2014/main" id="{D69C9097-B54D-4EB2-A332-49257B7BB784}"/>
                </a:ext>
              </a:extLst>
            </p:cNvPr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6;p46">
              <a:extLst>
                <a:ext uri="{FF2B5EF4-FFF2-40B4-BE49-F238E27FC236}">
                  <a16:creationId xmlns:a16="http://schemas.microsoft.com/office/drawing/2014/main" id="{81EE6FBC-45E5-4A18-9C04-BD2463B63779}"/>
                </a:ext>
              </a:extLst>
            </p:cNvPr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A7C049-2EDB-45D0-AE65-1D3A37374FBA}"/>
              </a:ext>
            </a:extLst>
          </p:cNvPr>
          <p:cNvSpPr txBox="1"/>
          <p:nvPr/>
        </p:nvSpPr>
        <p:spPr>
          <a:xfrm>
            <a:off x="2218859" y="4019180"/>
            <a:ext cx="4933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Maven Pro" panose="020B0604020202020204" charset="0"/>
              </a:rPr>
              <a:t>User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 Log-</a:t>
            </a:r>
            <a:r>
              <a:rPr lang="en-IN" sz="2400" dirty="0">
                <a:solidFill>
                  <a:schemeClr val="bg1"/>
                </a:solidFill>
                <a:latin typeface="Maven Pro" panose="020B0604020202020204" charset="0"/>
              </a:rPr>
              <a:t>In 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Maven Pro" panose="020B0604020202020204" charset="0"/>
              </a:rPr>
              <a:t> module.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C8C93-0931-4471-A08E-8DA27FAEB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2" t="2657" r="27248" b="9593"/>
          <a:stretch/>
        </p:blipFill>
        <p:spPr>
          <a:xfrm>
            <a:off x="7159361" y="1496630"/>
            <a:ext cx="1604138" cy="2132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0B27A-03F6-43BD-82B6-5E952118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5" b="2703"/>
          <a:stretch/>
        </p:blipFill>
        <p:spPr>
          <a:xfrm>
            <a:off x="578034" y="1452971"/>
            <a:ext cx="1176404" cy="207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96D7D-4E5D-40D4-8061-3727D00FB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0" t="4215" r="1259" b="6971"/>
          <a:stretch/>
        </p:blipFill>
        <p:spPr>
          <a:xfrm>
            <a:off x="2225629" y="269202"/>
            <a:ext cx="4387703" cy="271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1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-56957"/>
            <a:ext cx="346621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</a:t>
            </a:r>
            <a:r>
              <a:rPr lang="en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</a:t>
            </a:r>
            <a:r>
              <a:rPr lang="en" sz="2400" dirty="0"/>
              <a:t>ASS Registration Page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FDC15-F9E9-4CE1-9817-8CF25B225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94" y="413258"/>
            <a:ext cx="8909134" cy="461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5503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282</Words>
  <Application>Microsoft Office PowerPoint</Application>
  <PresentationFormat>On-screen Show (16:9)</PresentationFormat>
  <Paragraphs>84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Advent Pro SemiBold</vt:lpstr>
      <vt:lpstr>Fira Sans Condensed Medium</vt:lpstr>
      <vt:lpstr>Nunito Light</vt:lpstr>
      <vt:lpstr>Arial</vt:lpstr>
      <vt:lpstr>Livvic Light</vt:lpstr>
      <vt:lpstr>Wingdings</vt:lpstr>
      <vt:lpstr>Maven Pro</vt:lpstr>
      <vt:lpstr>Fira Sans Extra Condensed Medium</vt:lpstr>
      <vt:lpstr>Share Tech</vt:lpstr>
      <vt:lpstr>Data Science Consulting by Slidesgo</vt:lpstr>
      <vt:lpstr>E CAR ACCESSORIES SHOPPING SYSTEM</vt:lpstr>
      <vt:lpstr>CONTENTS </vt:lpstr>
      <vt:lpstr>Edit Details</vt:lpstr>
      <vt:lpstr>Payment</vt:lpstr>
      <vt:lpstr>ECASS HomePage</vt:lpstr>
      <vt:lpstr>PowerPoint Presentation</vt:lpstr>
      <vt:lpstr>ECASS Login Page</vt:lpstr>
      <vt:lpstr>PowerPoint Presentation</vt:lpstr>
      <vt:lpstr>ECASS Registration Page</vt:lpstr>
      <vt:lpstr>PowerPoint Presentation</vt:lpstr>
      <vt:lpstr>ECASS Edit Details Page for Customer</vt:lpstr>
      <vt:lpstr>PowerPoint Presentation</vt:lpstr>
      <vt:lpstr>ECASS Product Catelog</vt:lpstr>
      <vt:lpstr>PowerPoint Presentation</vt:lpstr>
      <vt:lpstr>ECASS Product page</vt:lpstr>
      <vt:lpstr>PowerPoint Presentation</vt:lpstr>
      <vt:lpstr>ECASS Product Details Page</vt:lpstr>
      <vt:lpstr>PowerPoint Presentation</vt:lpstr>
      <vt:lpstr>ECASS Shopping Cart</vt:lpstr>
      <vt:lpstr>PowerPoint Presentation</vt:lpstr>
      <vt:lpstr>ECASS Checkout </vt:lpstr>
      <vt:lpstr>PowerPoint Presentation</vt:lpstr>
      <vt:lpstr>ECASS Order History page for Customer</vt:lpstr>
      <vt:lpstr>PowerPoint Presentation</vt:lpstr>
      <vt:lpstr>Managing users</vt:lpstr>
      <vt:lpstr>Managing Orders</vt:lpstr>
      <vt:lpstr>ECASS Login Page for Admin</vt:lpstr>
      <vt:lpstr>ECASS Admin Home</vt:lpstr>
      <vt:lpstr>PowerPoint Presentation</vt:lpstr>
      <vt:lpstr>ECASS Manage Users by Admin</vt:lpstr>
      <vt:lpstr>PowerPoint Presentation</vt:lpstr>
      <vt:lpstr>ECASS Manage Categories by Admin </vt:lpstr>
      <vt:lpstr>PowerPoint Presentation</vt:lpstr>
      <vt:lpstr>ECASS Manage Products by Admin</vt:lpstr>
      <vt:lpstr>PowerPoint Presentation</vt:lpstr>
      <vt:lpstr>ECASS Manage Orders by Admin</vt:lpstr>
      <vt:lpstr>PowerPoint Presentation</vt:lpstr>
      <vt:lpstr>    Do You Have any Questions </vt:lpstr>
      <vt:lpstr>THANK YOU…!!!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CAR ACCESSORIES SHOPPING SYSTEM</dc:title>
  <dc:creator>Achal</dc:creator>
  <cp:lastModifiedBy>achaljaiswal111@outlook.com</cp:lastModifiedBy>
  <cp:revision>45</cp:revision>
  <dcterms:modified xsi:type="dcterms:W3CDTF">2021-03-28T06:01:07Z</dcterms:modified>
</cp:coreProperties>
</file>